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8CC5F-00B5-0024-AA46-DA867EC4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C91F4DD-CC91-F285-8639-18E6172E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99FF-5F8A-4E22-B01F-19FD8CA3B992}" type="datetimeFigureOut">
              <a:rPr lang="nl-NL" smtClean="0"/>
              <a:t>12-6-2025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6AFF1C-22E3-B809-CA05-A34CA6D1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A11A54-26EB-3D18-F2AE-997F4C35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DC22-6F5C-4BCC-B0EA-28C73BD129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49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07A0BF-0DDE-03D3-9C5C-921BE44D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280D6F-85E3-10A7-11D3-C8157CCA7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DD6B0E-A3A6-2244-93FC-4220ABA3B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99FF-5F8A-4E22-B01F-19FD8CA3B992}" type="datetimeFigureOut">
              <a:rPr lang="nl-NL" smtClean="0"/>
              <a:t>12-6-2025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EDE7A8-72C9-7999-C4DF-2A7319F7D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FB6D54-1958-9689-08F1-47F8D22D4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DC22-6F5C-4BCC-B0EA-28C73BD129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52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4D0ECF0-A882-D13B-E952-DAF038C9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41A362-1BC9-3D3F-DE54-93D3F777C5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8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BCE770-DB8C-B1DA-61E9-C7C5E719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B489D8-9052-10CB-EF22-0C507D81F3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4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E01DAE0-196C-F9D3-8431-231AD198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DF9DA6-941E-48C0-032A-481B336D8E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3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616D1B8-AE0F-65CE-C002-0E2734CC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488D460-0260-368F-7E47-2D58E72900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4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5F7523-2D4E-3AE3-9FF9-4C5A0C1C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60E5C7-0749-53D2-C807-A8D52BCA7E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7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19CAA11-C614-DAFF-7BFF-A7B9EE13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7EDE90-583E-C03F-AD6D-96F60EC69C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1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D0B4224-57FF-5569-4055-FC90196A2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19DE56-EF5F-3FDF-D1B2-C8F95FE725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97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7F588E2-5B04-C5B5-2329-C3459412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1826AE-33D9-02F6-B3B2-ABD73BE998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91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3AAED09-636E-7C98-52F4-FBD6C9C9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884B31-FE1C-14C4-F6E1-B7D2A071FF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60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C6CAC94-192F-DA1E-5301-B84F339E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E402C2-E1B4-2ED3-8137-A817D8A6C8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93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139B4CF-FB51-5D56-4526-B16D5FA6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DE5D533-C532-93CE-51A1-4DBC1C0162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8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1DF8357-60E3-68AD-3767-4BF365AE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894844-0682-476D-C433-809043499E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40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720C732-EC00-FEA6-622C-14DCA834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1262D3-9FF1-A28F-137C-57766E0A17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60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2AE9048-C5D1-C2A1-C70A-23CA6384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7D91FF-9FE4-CF9B-237C-C5168F277C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CC12498-6FAF-D704-E929-F7B0E72D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0EB963-3149-CBEB-490A-191B83C922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E108994-CF56-E845-F979-EB854530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03154B-4BB2-0F95-6ADF-D077FD9349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3F98E8C-FE8E-F8C9-DBAB-5BA5D160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7A0C49-0DB9-A9B1-E6E0-2913C8BEB8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1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9678433-2AD7-68B2-4365-C585D1ED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DA3C7F-BF7D-C27D-25A9-2D4142F48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1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9A29F99-1CF7-AE28-F681-737A2582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E55FB9-2E38-CAF2-454F-C195F8BA50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8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286D8F8-6703-AED5-B8C2-E620BA0F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6121D9-E298-0EB5-0C95-A54C72C7D3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1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55AF7F-A254-887A-0132-3DD26753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3830FB5-98CC-820B-A521-318CAA875A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437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2025-06-12T20:00:21Z</dcterms:created>
  <dcterms:modified xsi:type="dcterms:W3CDTF">2025-06-12T20:00:21Z</dcterms:modified>
</cp:coreProperties>
</file>